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5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80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-drives\bhuber\Engineering%20Service%20Project\Lighting%20Plan_Incandescent%20vs%20CFL%20vs%20L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v>Incandescent</c:v>
          </c:tx>
          <c:marker>
            <c:symbol val="none"/>
          </c:marker>
          <c:cat>
            <c:numRef>
              <c:f>'Incandescent-CFL-LED'!$A$2:$A$122</c:f>
              <c:numCache>
                <c:formatCode>General</c:formatCode>
                <c:ptCount val="121"/>
                <c:pt idx="0">
                  <c:v>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  <c:pt idx="25">
                  <c:v>12500</c:v>
                </c:pt>
                <c:pt idx="26">
                  <c:v>13000</c:v>
                </c:pt>
                <c:pt idx="27">
                  <c:v>13500</c:v>
                </c:pt>
                <c:pt idx="28">
                  <c:v>14000</c:v>
                </c:pt>
                <c:pt idx="29">
                  <c:v>14500</c:v>
                </c:pt>
                <c:pt idx="30">
                  <c:v>15000</c:v>
                </c:pt>
                <c:pt idx="31">
                  <c:v>15500</c:v>
                </c:pt>
                <c:pt idx="32">
                  <c:v>16000</c:v>
                </c:pt>
                <c:pt idx="33">
                  <c:v>16500</c:v>
                </c:pt>
                <c:pt idx="34">
                  <c:v>17000</c:v>
                </c:pt>
                <c:pt idx="35">
                  <c:v>17500</c:v>
                </c:pt>
                <c:pt idx="36">
                  <c:v>18000</c:v>
                </c:pt>
                <c:pt idx="37">
                  <c:v>18500</c:v>
                </c:pt>
                <c:pt idx="38">
                  <c:v>19000</c:v>
                </c:pt>
                <c:pt idx="39">
                  <c:v>19500</c:v>
                </c:pt>
                <c:pt idx="40">
                  <c:v>20000</c:v>
                </c:pt>
                <c:pt idx="41">
                  <c:v>20500</c:v>
                </c:pt>
                <c:pt idx="42">
                  <c:v>21000</c:v>
                </c:pt>
                <c:pt idx="43">
                  <c:v>21500</c:v>
                </c:pt>
                <c:pt idx="44">
                  <c:v>22000</c:v>
                </c:pt>
                <c:pt idx="45">
                  <c:v>22500</c:v>
                </c:pt>
                <c:pt idx="46">
                  <c:v>23000</c:v>
                </c:pt>
                <c:pt idx="47">
                  <c:v>23500</c:v>
                </c:pt>
                <c:pt idx="48">
                  <c:v>24000</c:v>
                </c:pt>
                <c:pt idx="49">
                  <c:v>24500</c:v>
                </c:pt>
                <c:pt idx="50">
                  <c:v>25000</c:v>
                </c:pt>
                <c:pt idx="51">
                  <c:v>25500</c:v>
                </c:pt>
                <c:pt idx="52">
                  <c:v>26000</c:v>
                </c:pt>
                <c:pt idx="53">
                  <c:v>26500</c:v>
                </c:pt>
                <c:pt idx="54">
                  <c:v>27000</c:v>
                </c:pt>
                <c:pt idx="55">
                  <c:v>27500</c:v>
                </c:pt>
                <c:pt idx="56">
                  <c:v>28000</c:v>
                </c:pt>
                <c:pt idx="57">
                  <c:v>28500</c:v>
                </c:pt>
                <c:pt idx="58">
                  <c:v>29000</c:v>
                </c:pt>
                <c:pt idx="59">
                  <c:v>29500</c:v>
                </c:pt>
                <c:pt idx="60">
                  <c:v>30000</c:v>
                </c:pt>
                <c:pt idx="61">
                  <c:v>30500</c:v>
                </c:pt>
                <c:pt idx="62">
                  <c:v>31000</c:v>
                </c:pt>
                <c:pt idx="63">
                  <c:v>31500</c:v>
                </c:pt>
                <c:pt idx="64">
                  <c:v>32000</c:v>
                </c:pt>
                <c:pt idx="65">
                  <c:v>32500</c:v>
                </c:pt>
                <c:pt idx="66">
                  <c:v>33000</c:v>
                </c:pt>
                <c:pt idx="67">
                  <c:v>33500</c:v>
                </c:pt>
                <c:pt idx="68">
                  <c:v>34000</c:v>
                </c:pt>
                <c:pt idx="69">
                  <c:v>34500</c:v>
                </c:pt>
                <c:pt idx="70">
                  <c:v>35000</c:v>
                </c:pt>
                <c:pt idx="71">
                  <c:v>35500</c:v>
                </c:pt>
                <c:pt idx="72">
                  <c:v>36000</c:v>
                </c:pt>
                <c:pt idx="73">
                  <c:v>36500</c:v>
                </c:pt>
                <c:pt idx="74">
                  <c:v>37000</c:v>
                </c:pt>
                <c:pt idx="75">
                  <c:v>37500</c:v>
                </c:pt>
                <c:pt idx="76">
                  <c:v>38000</c:v>
                </c:pt>
                <c:pt idx="77">
                  <c:v>38500</c:v>
                </c:pt>
                <c:pt idx="78">
                  <c:v>39000</c:v>
                </c:pt>
                <c:pt idx="79">
                  <c:v>39500</c:v>
                </c:pt>
                <c:pt idx="80">
                  <c:v>40000</c:v>
                </c:pt>
                <c:pt idx="81">
                  <c:v>40500</c:v>
                </c:pt>
                <c:pt idx="82">
                  <c:v>41000</c:v>
                </c:pt>
                <c:pt idx="83">
                  <c:v>41500</c:v>
                </c:pt>
                <c:pt idx="84">
                  <c:v>42000</c:v>
                </c:pt>
                <c:pt idx="85">
                  <c:v>42500</c:v>
                </c:pt>
                <c:pt idx="86">
                  <c:v>43000</c:v>
                </c:pt>
                <c:pt idx="87">
                  <c:v>43500</c:v>
                </c:pt>
                <c:pt idx="88">
                  <c:v>44000</c:v>
                </c:pt>
                <c:pt idx="89">
                  <c:v>44500</c:v>
                </c:pt>
                <c:pt idx="90">
                  <c:v>45000</c:v>
                </c:pt>
                <c:pt idx="91">
                  <c:v>45500</c:v>
                </c:pt>
                <c:pt idx="92">
                  <c:v>46000</c:v>
                </c:pt>
                <c:pt idx="93">
                  <c:v>46500</c:v>
                </c:pt>
                <c:pt idx="94">
                  <c:v>47000</c:v>
                </c:pt>
                <c:pt idx="95">
                  <c:v>47500</c:v>
                </c:pt>
                <c:pt idx="96">
                  <c:v>48000</c:v>
                </c:pt>
                <c:pt idx="97">
                  <c:v>48500</c:v>
                </c:pt>
                <c:pt idx="98">
                  <c:v>49000</c:v>
                </c:pt>
                <c:pt idx="99">
                  <c:v>49500</c:v>
                </c:pt>
                <c:pt idx="100">
                  <c:v>50000</c:v>
                </c:pt>
                <c:pt idx="101">
                  <c:v>50500</c:v>
                </c:pt>
                <c:pt idx="102">
                  <c:v>51000</c:v>
                </c:pt>
                <c:pt idx="103">
                  <c:v>51500</c:v>
                </c:pt>
                <c:pt idx="104">
                  <c:v>52000</c:v>
                </c:pt>
                <c:pt idx="105">
                  <c:v>52500</c:v>
                </c:pt>
                <c:pt idx="106">
                  <c:v>53000</c:v>
                </c:pt>
                <c:pt idx="107">
                  <c:v>53500</c:v>
                </c:pt>
                <c:pt idx="108">
                  <c:v>54000</c:v>
                </c:pt>
                <c:pt idx="109">
                  <c:v>54500</c:v>
                </c:pt>
                <c:pt idx="110">
                  <c:v>55000</c:v>
                </c:pt>
                <c:pt idx="111">
                  <c:v>55500</c:v>
                </c:pt>
                <c:pt idx="112">
                  <c:v>56000</c:v>
                </c:pt>
                <c:pt idx="113">
                  <c:v>56500</c:v>
                </c:pt>
                <c:pt idx="114">
                  <c:v>57000</c:v>
                </c:pt>
                <c:pt idx="115">
                  <c:v>57500</c:v>
                </c:pt>
                <c:pt idx="116">
                  <c:v>58000</c:v>
                </c:pt>
                <c:pt idx="117">
                  <c:v>58500</c:v>
                </c:pt>
                <c:pt idx="118">
                  <c:v>59000</c:v>
                </c:pt>
                <c:pt idx="119">
                  <c:v>59500</c:v>
                </c:pt>
                <c:pt idx="120">
                  <c:v>60000</c:v>
                </c:pt>
              </c:numCache>
            </c:numRef>
          </c:cat>
          <c:val>
            <c:numRef>
              <c:f>'Incandescent-CFL-LED'!$B$2:$B$122</c:f>
              <c:numCache>
                <c:formatCode>General</c:formatCode>
                <c:ptCount val="121"/>
                <c:pt idx="0">
                  <c:v>1.345</c:v>
                </c:pt>
                <c:pt idx="1">
                  <c:v>3.6159999999999997</c:v>
                </c:pt>
                <c:pt idx="2">
                  <c:v>5.8869999999999996</c:v>
                </c:pt>
                <c:pt idx="3">
                  <c:v>9.5030000000000001</c:v>
                </c:pt>
                <c:pt idx="4">
                  <c:v>11.774000000000001</c:v>
                </c:pt>
                <c:pt idx="5">
                  <c:v>14.045</c:v>
                </c:pt>
                <c:pt idx="6">
                  <c:v>17.661000000000001</c:v>
                </c:pt>
                <c:pt idx="7">
                  <c:v>19.932000000000002</c:v>
                </c:pt>
                <c:pt idx="8">
                  <c:v>22.202999999999996</c:v>
                </c:pt>
                <c:pt idx="9">
                  <c:v>25.818999999999999</c:v>
                </c:pt>
                <c:pt idx="10">
                  <c:v>28.09</c:v>
                </c:pt>
                <c:pt idx="11">
                  <c:v>30.361000000000001</c:v>
                </c:pt>
                <c:pt idx="12">
                  <c:v>33.977000000000004</c:v>
                </c:pt>
                <c:pt idx="13">
                  <c:v>36.248000000000005</c:v>
                </c:pt>
                <c:pt idx="14">
                  <c:v>38.519000000000005</c:v>
                </c:pt>
                <c:pt idx="15">
                  <c:v>42.135000000000005</c:v>
                </c:pt>
                <c:pt idx="16">
                  <c:v>44.406000000000006</c:v>
                </c:pt>
                <c:pt idx="17">
                  <c:v>46.677</c:v>
                </c:pt>
                <c:pt idx="18">
                  <c:v>50.293000000000013</c:v>
                </c:pt>
                <c:pt idx="19">
                  <c:v>52.564</c:v>
                </c:pt>
                <c:pt idx="20">
                  <c:v>54.835000000000001</c:v>
                </c:pt>
                <c:pt idx="21">
                  <c:v>58.450999999999993</c:v>
                </c:pt>
                <c:pt idx="22">
                  <c:v>60.722000000000008</c:v>
                </c:pt>
                <c:pt idx="23">
                  <c:v>62.993000000000009</c:v>
                </c:pt>
                <c:pt idx="24">
                  <c:v>66.60899999999998</c:v>
                </c:pt>
                <c:pt idx="25">
                  <c:v>68.88</c:v>
                </c:pt>
                <c:pt idx="26">
                  <c:v>71.150999999999982</c:v>
                </c:pt>
                <c:pt idx="27">
                  <c:v>74.766999999999996</c:v>
                </c:pt>
                <c:pt idx="28">
                  <c:v>77.037999999999997</c:v>
                </c:pt>
                <c:pt idx="29">
                  <c:v>79.308999999999983</c:v>
                </c:pt>
                <c:pt idx="30">
                  <c:v>82.924999999999997</c:v>
                </c:pt>
                <c:pt idx="31">
                  <c:v>85.195999999999998</c:v>
                </c:pt>
                <c:pt idx="32">
                  <c:v>87.467000000000013</c:v>
                </c:pt>
                <c:pt idx="33">
                  <c:v>91.082999999999998</c:v>
                </c:pt>
                <c:pt idx="34">
                  <c:v>93.353999999999999</c:v>
                </c:pt>
                <c:pt idx="35">
                  <c:v>95.624999999999986</c:v>
                </c:pt>
                <c:pt idx="36">
                  <c:v>99.241000000000014</c:v>
                </c:pt>
                <c:pt idx="37">
                  <c:v>101.512</c:v>
                </c:pt>
                <c:pt idx="38">
                  <c:v>103.783</c:v>
                </c:pt>
                <c:pt idx="39">
                  <c:v>107.399</c:v>
                </c:pt>
                <c:pt idx="40">
                  <c:v>109.66999999999999</c:v>
                </c:pt>
                <c:pt idx="41">
                  <c:v>111.94100000000002</c:v>
                </c:pt>
                <c:pt idx="42">
                  <c:v>115.557</c:v>
                </c:pt>
                <c:pt idx="43">
                  <c:v>117.82799999999999</c:v>
                </c:pt>
                <c:pt idx="44">
                  <c:v>120.099</c:v>
                </c:pt>
                <c:pt idx="45">
                  <c:v>123.715</c:v>
                </c:pt>
                <c:pt idx="46">
                  <c:v>125.98599999999999</c:v>
                </c:pt>
                <c:pt idx="47">
                  <c:v>128.25700000000001</c:v>
                </c:pt>
                <c:pt idx="48">
                  <c:v>131.87300000000002</c:v>
                </c:pt>
                <c:pt idx="49">
                  <c:v>134.14399999999998</c:v>
                </c:pt>
                <c:pt idx="50">
                  <c:v>136.41499999999999</c:v>
                </c:pt>
                <c:pt idx="51">
                  <c:v>140.03100000000001</c:v>
                </c:pt>
                <c:pt idx="52">
                  <c:v>142.30200000000002</c:v>
                </c:pt>
                <c:pt idx="53">
                  <c:v>144.57299999999998</c:v>
                </c:pt>
                <c:pt idx="54">
                  <c:v>148.18900000000002</c:v>
                </c:pt>
                <c:pt idx="55">
                  <c:v>150.46</c:v>
                </c:pt>
                <c:pt idx="56">
                  <c:v>152.73099999999999</c:v>
                </c:pt>
                <c:pt idx="57">
                  <c:v>156.34700000000001</c:v>
                </c:pt>
                <c:pt idx="58">
                  <c:v>158.61799999999999</c:v>
                </c:pt>
                <c:pt idx="59">
                  <c:v>160.88900000000001</c:v>
                </c:pt>
                <c:pt idx="60">
                  <c:v>164.505</c:v>
                </c:pt>
                <c:pt idx="61">
                  <c:v>166.77599999999998</c:v>
                </c:pt>
                <c:pt idx="62">
                  <c:v>169.047</c:v>
                </c:pt>
                <c:pt idx="63">
                  <c:v>172.66299999999998</c:v>
                </c:pt>
                <c:pt idx="64">
                  <c:v>174.934</c:v>
                </c:pt>
                <c:pt idx="65">
                  <c:v>177.20499999999998</c:v>
                </c:pt>
                <c:pt idx="66">
                  <c:v>180.82100000000003</c:v>
                </c:pt>
                <c:pt idx="67">
                  <c:v>183.09200000000001</c:v>
                </c:pt>
                <c:pt idx="68">
                  <c:v>185.363</c:v>
                </c:pt>
                <c:pt idx="69">
                  <c:v>188.97899999999998</c:v>
                </c:pt>
                <c:pt idx="70">
                  <c:v>191.25</c:v>
                </c:pt>
                <c:pt idx="71">
                  <c:v>193.52100000000004</c:v>
                </c:pt>
                <c:pt idx="72">
                  <c:v>197.137</c:v>
                </c:pt>
                <c:pt idx="73">
                  <c:v>199.40800000000002</c:v>
                </c:pt>
                <c:pt idx="74">
                  <c:v>201.67899999999997</c:v>
                </c:pt>
                <c:pt idx="75">
                  <c:v>205.29499999999999</c:v>
                </c:pt>
                <c:pt idx="76">
                  <c:v>207.566</c:v>
                </c:pt>
                <c:pt idx="77">
                  <c:v>209.83700000000002</c:v>
                </c:pt>
                <c:pt idx="78">
                  <c:v>213.453</c:v>
                </c:pt>
                <c:pt idx="79">
                  <c:v>215.72399999999999</c:v>
                </c:pt>
                <c:pt idx="80">
                  <c:v>217.995</c:v>
                </c:pt>
                <c:pt idx="81">
                  <c:v>221.61099999999999</c:v>
                </c:pt>
                <c:pt idx="82">
                  <c:v>223.88200000000003</c:v>
                </c:pt>
                <c:pt idx="83">
                  <c:v>226.15300000000002</c:v>
                </c:pt>
                <c:pt idx="84">
                  <c:v>229.76899999999998</c:v>
                </c:pt>
                <c:pt idx="85">
                  <c:v>232.04</c:v>
                </c:pt>
                <c:pt idx="86">
                  <c:v>234.31100000000001</c:v>
                </c:pt>
                <c:pt idx="87">
                  <c:v>237.92700000000002</c:v>
                </c:pt>
                <c:pt idx="88">
                  <c:v>240.19800000000001</c:v>
                </c:pt>
                <c:pt idx="89">
                  <c:v>242.46900000000002</c:v>
                </c:pt>
                <c:pt idx="90">
                  <c:v>246.08500000000001</c:v>
                </c:pt>
                <c:pt idx="91">
                  <c:v>248.35600000000002</c:v>
                </c:pt>
                <c:pt idx="92">
                  <c:v>250.62700000000001</c:v>
                </c:pt>
                <c:pt idx="93">
                  <c:v>254.24299999999999</c:v>
                </c:pt>
                <c:pt idx="94">
                  <c:v>256.51400000000001</c:v>
                </c:pt>
                <c:pt idx="95">
                  <c:v>258.78500000000003</c:v>
                </c:pt>
                <c:pt idx="96">
                  <c:v>262.40099999999995</c:v>
                </c:pt>
                <c:pt idx="97">
                  <c:v>264.67200000000008</c:v>
                </c:pt>
                <c:pt idx="98">
                  <c:v>266.94299999999993</c:v>
                </c:pt>
                <c:pt idx="99">
                  <c:v>270.55900000000008</c:v>
                </c:pt>
                <c:pt idx="100">
                  <c:v>272.83</c:v>
                </c:pt>
                <c:pt idx="101">
                  <c:v>275.101</c:v>
                </c:pt>
                <c:pt idx="102">
                  <c:v>278.71699999999987</c:v>
                </c:pt>
                <c:pt idx="103">
                  <c:v>280.98799999999994</c:v>
                </c:pt>
                <c:pt idx="104">
                  <c:v>283.25900000000001</c:v>
                </c:pt>
                <c:pt idx="105">
                  <c:v>286.875</c:v>
                </c:pt>
                <c:pt idx="106">
                  <c:v>289.14600000000002</c:v>
                </c:pt>
                <c:pt idx="107">
                  <c:v>291.41700000000003</c:v>
                </c:pt>
                <c:pt idx="108">
                  <c:v>295.03299999999996</c:v>
                </c:pt>
                <c:pt idx="109">
                  <c:v>297.30400000000009</c:v>
                </c:pt>
                <c:pt idx="110">
                  <c:v>299.57499999999999</c:v>
                </c:pt>
                <c:pt idx="111">
                  <c:v>303.19099999999992</c:v>
                </c:pt>
                <c:pt idx="112">
                  <c:v>305.46199999999993</c:v>
                </c:pt>
                <c:pt idx="113">
                  <c:v>307.73299999999995</c:v>
                </c:pt>
                <c:pt idx="114">
                  <c:v>311.34899999999999</c:v>
                </c:pt>
                <c:pt idx="115">
                  <c:v>313.62</c:v>
                </c:pt>
                <c:pt idx="116">
                  <c:v>315.89099999999991</c:v>
                </c:pt>
                <c:pt idx="117">
                  <c:v>319.50700000000001</c:v>
                </c:pt>
                <c:pt idx="118">
                  <c:v>321.77799999999996</c:v>
                </c:pt>
                <c:pt idx="119">
                  <c:v>324.04900000000009</c:v>
                </c:pt>
                <c:pt idx="120">
                  <c:v>327.66499999999996</c:v>
                </c:pt>
              </c:numCache>
            </c:numRef>
          </c:val>
        </c:ser>
        <c:ser>
          <c:idx val="1"/>
          <c:order val="1"/>
          <c:tx>
            <c:v>CFL</c:v>
          </c:tx>
          <c:marker>
            <c:symbol val="none"/>
          </c:marker>
          <c:cat>
            <c:numRef>
              <c:f>'Incandescent-CFL-LED'!$A$2:$A$122</c:f>
              <c:numCache>
                <c:formatCode>General</c:formatCode>
                <c:ptCount val="121"/>
                <c:pt idx="0">
                  <c:v>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  <c:pt idx="25">
                  <c:v>12500</c:v>
                </c:pt>
                <c:pt idx="26">
                  <c:v>13000</c:v>
                </c:pt>
                <c:pt idx="27">
                  <c:v>13500</c:v>
                </c:pt>
                <c:pt idx="28">
                  <c:v>14000</c:v>
                </c:pt>
                <c:pt idx="29">
                  <c:v>14500</c:v>
                </c:pt>
                <c:pt idx="30">
                  <c:v>15000</c:v>
                </c:pt>
                <c:pt idx="31">
                  <c:v>15500</c:v>
                </c:pt>
                <c:pt idx="32">
                  <c:v>16000</c:v>
                </c:pt>
                <c:pt idx="33">
                  <c:v>16500</c:v>
                </c:pt>
                <c:pt idx="34">
                  <c:v>17000</c:v>
                </c:pt>
                <c:pt idx="35">
                  <c:v>17500</c:v>
                </c:pt>
                <c:pt idx="36">
                  <c:v>18000</c:v>
                </c:pt>
                <c:pt idx="37">
                  <c:v>18500</c:v>
                </c:pt>
                <c:pt idx="38">
                  <c:v>19000</c:v>
                </c:pt>
                <c:pt idx="39">
                  <c:v>19500</c:v>
                </c:pt>
                <c:pt idx="40">
                  <c:v>20000</c:v>
                </c:pt>
                <c:pt idx="41">
                  <c:v>20500</c:v>
                </c:pt>
                <c:pt idx="42">
                  <c:v>21000</c:v>
                </c:pt>
                <c:pt idx="43">
                  <c:v>21500</c:v>
                </c:pt>
                <c:pt idx="44">
                  <c:v>22000</c:v>
                </c:pt>
                <c:pt idx="45">
                  <c:v>22500</c:v>
                </c:pt>
                <c:pt idx="46">
                  <c:v>23000</c:v>
                </c:pt>
                <c:pt idx="47">
                  <c:v>23500</c:v>
                </c:pt>
                <c:pt idx="48">
                  <c:v>24000</c:v>
                </c:pt>
                <c:pt idx="49">
                  <c:v>24500</c:v>
                </c:pt>
                <c:pt idx="50">
                  <c:v>25000</c:v>
                </c:pt>
                <c:pt idx="51">
                  <c:v>25500</c:v>
                </c:pt>
                <c:pt idx="52">
                  <c:v>26000</c:v>
                </c:pt>
                <c:pt idx="53">
                  <c:v>26500</c:v>
                </c:pt>
                <c:pt idx="54">
                  <c:v>27000</c:v>
                </c:pt>
                <c:pt idx="55">
                  <c:v>27500</c:v>
                </c:pt>
                <c:pt idx="56">
                  <c:v>28000</c:v>
                </c:pt>
                <c:pt idx="57">
                  <c:v>28500</c:v>
                </c:pt>
                <c:pt idx="58">
                  <c:v>29000</c:v>
                </c:pt>
                <c:pt idx="59">
                  <c:v>29500</c:v>
                </c:pt>
                <c:pt idx="60">
                  <c:v>30000</c:v>
                </c:pt>
                <c:pt idx="61">
                  <c:v>30500</c:v>
                </c:pt>
                <c:pt idx="62">
                  <c:v>31000</c:v>
                </c:pt>
                <c:pt idx="63">
                  <c:v>31500</c:v>
                </c:pt>
                <c:pt idx="64">
                  <c:v>32000</c:v>
                </c:pt>
                <c:pt idx="65">
                  <c:v>32500</c:v>
                </c:pt>
                <c:pt idx="66">
                  <c:v>33000</c:v>
                </c:pt>
                <c:pt idx="67">
                  <c:v>33500</c:v>
                </c:pt>
                <c:pt idx="68">
                  <c:v>34000</c:v>
                </c:pt>
                <c:pt idx="69">
                  <c:v>34500</c:v>
                </c:pt>
                <c:pt idx="70">
                  <c:v>35000</c:v>
                </c:pt>
                <c:pt idx="71">
                  <c:v>35500</c:v>
                </c:pt>
                <c:pt idx="72">
                  <c:v>36000</c:v>
                </c:pt>
                <c:pt idx="73">
                  <c:v>36500</c:v>
                </c:pt>
                <c:pt idx="74">
                  <c:v>37000</c:v>
                </c:pt>
                <c:pt idx="75">
                  <c:v>37500</c:v>
                </c:pt>
                <c:pt idx="76">
                  <c:v>38000</c:v>
                </c:pt>
                <c:pt idx="77">
                  <c:v>38500</c:v>
                </c:pt>
                <c:pt idx="78">
                  <c:v>39000</c:v>
                </c:pt>
                <c:pt idx="79">
                  <c:v>39500</c:v>
                </c:pt>
                <c:pt idx="80">
                  <c:v>40000</c:v>
                </c:pt>
                <c:pt idx="81">
                  <c:v>40500</c:v>
                </c:pt>
                <c:pt idx="82">
                  <c:v>41000</c:v>
                </c:pt>
                <c:pt idx="83">
                  <c:v>41500</c:v>
                </c:pt>
                <c:pt idx="84">
                  <c:v>42000</c:v>
                </c:pt>
                <c:pt idx="85">
                  <c:v>42500</c:v>
                </c:pt>
                <c:pt idx="86">
                  <c:v>43000</c:v>
                </c:pt>
                <c:pt idx="87">
                  <c:v>43500</c:v>
                </c:pt>
                <c:pt idx="88">
                  <c:v>44000</c:v>
                </c:pt>
                <c:pt idx="89">
                  <c:v>44500</c:v>
                </c:pt>
                <c:pt idx="90">
                  <c:v>45000</c:v>
                </c:pt>
                <c:pt idx="91">
                  <c:v>45500</c:v>
                </c:pt>
                <c:pt idx="92">
                  <c:v>46000</c:v>
                </c:pt>
                <c:pt idx="93">
                  <c:v>46500</c:v>
                </c:pt>
                <c:pt idx="94">
                  <c:v>47000</c:v>
                </c:pt>
                <c:pt idx="95">
                  <c:v>47500</c:v>
                </c:pt>
                <c:pt idx="96">
                  <c:v>48000</c:v>
                </c:pt>
                <c:pt idx="97">
                  <c:v>48500</c:v>
                </c:pt>
                <c:pt idx="98">
                  <c:v>49000</c:v>
                </c:pt>
                <c:pt idx="99">
                  <c:v>49500</c:v>
                </c:pt>
                <c:pt idx="100">
                  <c:v>50000</c:v>
                </c:pt>
                <c:pt idx="101">
                  <c:v>50500</c:v>
                </c:pt>
                <c:pt idx="102">
                  <c:v>51000</c:v>
                </c:pt>
                <c:pt idx="103">
                  <c:v>51500</c:v>
                </c:pt>
                <c:pt idx="104">
                  <c:v>52000</c:v>
                </c:pt>
                <c:pt idx="105">
                  <c:v>52500</c:v>
                </c:pt>
                <c:pt idx="106">
                  <c:v>53000</c:v>
                </c:pt>
                <c:pt idx="107">
                  <c:v>53500</c:v>
                </c:pt>
                <c:pt idx="108">
                  <c:v>54000</c:v>
                </c:pt>
                <c:pt idx="109">
                  <c:v>54500</c:v>
                </c:pt>
                <c:pt idx="110">
                  <c:v>55000</c:v>
                </c:pt>
                <c:pt idx="111">
                  <c:v>55500</c:v>
                </c:pt>
                <c:pt idx="112">
                  <c:v>56000</c:v>
                </c:pt>
                <c:pt idx="113">
                  <c:v>56500</c:v>
                </c:pt>
                <c:pt idx="114">
                  <c:v>57000</c:v>
                </c:pt>
                <c:pt idx="115">
                  <c:v>57500</c:v>
                </c:pt>
                <c:pt idx="116">
                  <c:v>58000</c:v>
                </c:pt>
                <c:pt idx="117">
                  <c:v>58500</c:v>
                </c:pt>
                <c:pt idx="118">
                  <c:v>59000</c:v>
                </c:pt>
                <c:pt idx="119">
                  <c:v>59500</c:v>
                </c:pt>
                <c:pt idx="120">
                  <c:v>60000</c:v>
                </c:pt>
              </c:numCache>
            </c:numRef>
          </c:cat>
          <c:val>
            <c:numRef>
              <c:f>'Incandescent-CFL-LED'!$D$2:$D$122</c:f>
              <c:numCache>
                <c:formatCode>General</c:formatCode>
                <c:ptCount val="121"/>
                <c:pt idx="0">
                  <c:v>2.98</c:v>
                </c:pt>
                <c:pt idx="1">
                  <c:v>3.5477499999999997</c:v>
                </c:pt>
                <c:pt idx="2">
                  <c:v>4.115499999999999</c:v>
                </c:pt>
                <c:pt idx="3">
                  <c:v>4.6832500000000001</c:v>
                </c:pt>
                <c:pt idx="4">
                  <c:v>5.2509999999999986</c:v>
                </c:pt>
                <c:pt idx="5">
                  <c:v>5.8187499999999996</c:v>
                </c:pt>
                <c:pt idx="6">
                  <c:v>6.3864999999999998</c:v>
                </c:pt>
                <c:pt idx="7">
                  <c:v>6.95425</c:v>
                </c:pt>
                <c:pt idx="8">
                  <c:v>7.5219999999999994</c:v>
                </c:pt>
                <c:pt idx="9">
                  <c:v>8.0897500000000004</c:v>
                </c:pt>
                <c:pt idx="10">
                  <c:v>8.6575000000000006</c:v>
                </c:pt>
                <c:pt idx="11">
                  <c:v>9.2252499999999991</c:v>
                </c:pt>
                <c:pt idx="12">
                  <c:v>9.793000000000001</c:v>
                </c:pt>
                <c:pt idx="13">
                  <c:v>10.360750000000003</c:v>
                </c:pt>
                <c:pt idx="14">
                  <c:v>10.9285</c:v>
                </c:pt>
                <c:pt idx="15">
                  <c:v>11.49625</c:v>
                </c:pt>
                <c:pt idx="16">
                  <c:v>12.064</c:v>
                </c:pt>
                <c:pt idx="17">
                  <c:v>12.631749999999998</c:v>
                </c:pt>
                <c:pt idx="18">
                  <c:v>13.1995</c:v>
                </c:pt>
                <c:pt idx="19">
                  <c:v>13.767250000000001</c:v>
                </c:pt>
                <c:pt idx="20">
                  <c:v>17.315000000000001</c:v>
                </c:pt>
                <c:pt idx="21">
                  <c:v>17.882749999999998</c:v>
                </c:pt>
                <c:pt idx="22">
                  <c:v>18.450500000000002</c:v>
                </c:pt>
                <c:pt idx="23">
                  <c:v>19.018249999999991</c:v>
                </c:pt>
                <c:pt idx="24">
                  <c:v>19.585999999999995</c:v>
                </c:pt>
                <c:pt idx="25">
                  <c:v>20.153749999999995</c:v>
                </c:pt>
                <c:pt idx="26">
                  <c:v>20.721499999999995</c:v>
                </c:pt>
                <c:pt idx="27">
                  <c:v>21.289249999999992</c:v>
                </c:pt>
                <c:pt idx="28">
                  <c:v>21.856999999999999</c:v>
                </c:pt>
                <c:pt idx="29">
                  <c:v>22.42475</c:v>
                </c:pt>
                <c:pt idx="30">
                  <c:v>22.992499999999996</c:v>
                </c:pt>
                <c:pt idx="31">
                  <c:v>23.56025</c:v>
                </c:pt>
                <c:pt idx="32">
                  <c:v>24.128</c:v>
                </c:pt>
                <c:pt idx="33">
                  <c:v>24.69575</c:v>
                </c:pt>
                <c:pt idx="34">
                  <c:v>25.263499999999997</c:v>
                </c:pt>
                <c:pt idx="35">
                  <c:v>25.831250000000004</c:v>
                </c:pt>
                <c:pt idx="36">
                  <c:v>26.399000000000001</c:v>
                </c:pt>
                <c:pt idx="37">
                  <c:v>26.966749999999998</c:v>
                </c:pt>
                <c:pt idx="38">
                  <c:v>27.534500000000001</c:v>
                </c:pt>
                <c:pt idx="39">
                  <c:v>28.102250000000005</c:v>
                </c:pt>
                <c:pt idx="40">
                  <c:v>31.650000000000002</c:v>
                </c:pt>
                <c:pt idx="41">
                  <c:v>32.217750000000002</c:v>
                </c:pt>
                <c:pt idx="42">
                  <c:v>32.785500000000006</c:v>
                </c:pt>
                <c:pt idx="43">
                  <c:v>33.353249999999996</c:v>
                </c:pt>
                <c:pt idx="44">
                  <c:v>33.921000000000006</c:v>
                </c:pt>
                <c:pt idx="45">
                  <c:v>34.488750000000003</c:v>
                </c:pt>
                <c:pt idx="46">
                  <c:v>35.0565</c:v>
                </c:pt>
                <c:pt idx="47">
                  <c:v>35.624250000000004</c:v>
                </c:pt>
                <c:pt idx="48">
                  <c:v>36.192000000000007</c:v>
                </c:pt>
                <c:pt idx="49">
                  <c:v>36.759750000000004</c:v>
                </c:pt>
                <c:pt idx="50">
                  <c:v>37.327500000000001</c:v>
                </c:pt>
                <c:pt idx="51">
                  <c:v>37.895250000000004</c:v>
                </c:pt>
                <c:pt idx="52">
                  <c:v>38.463000000000001</c:v>
                </c:pt>
                <c:pt idx="53">
                  <c:v>39.030750000000005</c:v>
                </c:pt>
                <c:pt idx="54">
                  <c:v>39.598500000000008</c:v>
                </c:pt>
                <c:pt idx="55">
                  <c:v>40.166250000000005</c:v>
                </c:pt>
                <c:pt idx="56">
                  <c:v>40.734000000000002</c:v>
                </c:pt>
                <c:pt idx="57">
                  <c:v>41.301749999999998</c:v>
                </c:pt>
                <c:pt idx="58">
                  <c:v>41.869500000000002</c:v>
                </c:pt>
                <c:pt idx="59">
                  <c:v>42.437249999999999</c:v>
                </c:pt>
                <c:pt idx="60">
                  <c:v>45.984999999999999</c:v>
                </c:pt>
                <c:pt idx="61">
                  <c:v>46.552750000000003</c:v>
                </c:pt>
                <c:pt idx="62">
                  <c:v>47.120500000000007</c:v>
                </c:pt>
                <c:pt idx="63">
                  <c:v>47.688250000000011</c:v>
                </c:pt>
                <c:pt idx="64">
                  <c:v>48.256</c:v>
                </c:pt>
                <c:pt idx="65">
                  <c:v>48.823750000000011</c:v>
                </c:pt>
                <c:pt idx="66">
                  <c:v>49.391500000000001</c:v>
                </c:pt>
                <c:pt idx="67">
                  <c:v>49.959250000000004</c:v>
                </c:pt>
                <c:pt idx="68">
                  <c:v>50.527000000000001</c:v>
                </c:pt>
                <c:pt idx="69">
                  <c:v>51.094750000000012</c:v>
                </c:pt>
                <c:pt idx="70">
                  <c:v>51.662500000000009</c:v>
                </c:pt>
                <c:pt idx="71">
                  <c:v>52.230250000000012</c:v>
                </c:pt>
                <c:pt idx="72">
                  <c:v>52.798000000000009</c:v>
                </c:pt>
                <c:pt idx="73">
                  <c:v>53.365750000000006</c:v>
                </c:pt>
                <c:pt idx="74">
                  <c:v>53.933500000000002</c:v>
                </c:pt>
                <c:pt idx="75">
                  <c:v>54.501249999999999</c:v>
                </c:pt>
                <c:pt idx="76">
                  <c:v>55.069000000000003</c:v>
                </c:pt>
                <c:pt idx="77">
                  <c:v>55.636750000000006</c:v>
                </c:pt>
                <c:pt idx="78">
                  <c:v>56.204500000000003</c:v>
                </c:pt>
                <c:pt idx="79">
                  <c:v>56.772250000000007</c:v>
                </c:pt>
                <c:pt idx="80">
                  <c:v>60.32</c:v>
                </c:pt>
                <c:pt idx="81">
                  <c:v>60.887749999999997</c:v>
                </c:pt>
                <c:pt idx="82">
                  <c:v>61.455500000000001</c:v>
                </c:pt>
                <c:pt idx="83">
                  <c:v>62.023250000000004</c:v>
                </c:pt>
                <c:pt idx="84">
                  <c:v>62.591000000000001</c:v>
                </c:pt>
                <c:pt idx="85">
                  <c:v>63.158750000000005</c:v>
                </c:pt>
                <c:pt idx="86">
                  <c:v>63.726500000000009</c:v>
                </c:pt>
                <c:pt idx="87">
                  <c:v>64.294250000000019</c:v>
                </c:pt>
                <c:pt idx="88">
                  <c:v>64.862000000000009</c:v>
                </c:pt>
                <c:pt idx="89">
                  <c:v>65.429749999999999</c:v>
                </c:pt>
                <c:pt idx="90">
                  <c:v>65.997500000000016</c:v>
                </c:pt>
                <c:pt idx="91">
                  <c:v>66.565250000000006</c:v>
                </c:pt>
                <c:pt idx="92">
                  <c:v>67.132999999999981</c:v>
                </c:pt>
                <c:pt idx="93">
                  <c:v>67.700749999999999</c:v>
                </c:pt>
                <c:pt idx="94">
                  <c:v>68.268500000000003</c:v>
                </c:pt>
                <c:pt idx="95">
                  <c:v>68.836250000000007</c:v>
                </c:pt>
                <c:pt idx="96">
                  <c:v>69.403999999999996</c:v>
                </c:pt>
                <c:pt idx="97">
                  <c:v>69.97175</c:v>
                </c:pt>
                <c:pt idx="98">
                  <c:v>70.539500000000004</c:v>
                </c:pt>
                <c:pt idx="99">
                  <c:v>71.107250000000022</c:v>
                </c:pt>
                <c:pt idx="100">
                  <c:v>74.654999999999987</c:v>
                </c:pt>
                <c:pt idx="101">
                  <c:v>75.222749999999991</c:v>
                </c:pt>
                <c:pt idx="102">
                  <c:v>75.790499999999994</c:v>
                </c:pt>
                <c:pt idx="103">
                  <c:v>76.358249999999998</c:v>
                </c:pt>
                <c:pt idx="104">
                  <c:v>76.926000000000002</c:v>
                </c:pt>
                <c:pt idx="105">
                  <c:v>77.493750000000006</c:v>
                </c:pt>
                <c:pt idx="106">
                  <c:v>78.061499999999995</c:v>
                </c:pt>
                <c:pt idx="107">
                  <c:v>78.629249999999999</c:v>
                </c:pt>
                <c:pt idx="108">
                  <c:v>79.197000000000003</c:v>
                </c:pt>
                <c:pt idx="109">
                  <c:v>79.764750000000006</c:v>
                </c:pt>
                <c:pt idx="110">
                  <c:v>80.332499999999982</c:v>
                </c:pt>
                <c:pt idx="111">
                  <c:v>80.900250000000014</c:v>
                </c:pt>
                <c:pt idx="112">
                  <c:v>81.468000000000004</c:v>
                </c:pt>
                <c:pt idx="113">
                  <c:v>82.035749999999979</c:v>
                </c:pt>
                <c:pt idx="114">
                  <c:v>82.603499999999983</c:v>
                </c:pt>
                <c:pt idx="115">
                  <c:v>83.171250000000001</c:v>
                </c:pt>
                <c:pt idx="116">
                  <c:v>83.73899999999999</c:v>
                </c:pt>
                <c:pt idx="117">
                  <c:v>84.30674999999998</c:v>
                </c:pt>
                <c:pt idx="118">
                  <c:v>84.874499999999998</c:v>
                </c:pt>
                <c:pt idx="119">
                  <c:v>85.442250000000016</c:v>
                </c:pt>
                <c:pt idx="120">
                  <c:v>88.990000000000009</c:v>
                </c:pt>
              </c:numCache>
            </c:numRef>
          </c:val>
        </c:ser>
        <c:ser>
          <c:idx val="2"/>
          <c:order val="2"/>
          <c:tx>
            <c:v>LED</c:v>
          </c:tx>
          <c:marker>
            <c:symbol val="none"/>
          </c:marker>
          <c:cat>
            <c:numRef>
              <c:f>'Incandescent-CFL-LED'!$A$2:$A$122</c:f>
              <c:numCache>
                <c:formatCode>General</c:formatCode>
                <c:ptCount val="121"/>
                <c:pt idx="0">
                  <c:v>0</c:v>
                </c:pt>
                <c:pt idx="1">
                  <c:v>500</c:v>
                </c:pt>
                <c:pt idx="2">
                  <c:v>1000</c:v>
                </c:pt>
                <c:pt idx="3">
                  <c:v>1500</c:v>
                </c:pt>
                <c:pt idx="4">
                  <c:v>2000</c:v>
                </c:pt>
                <c:pt idx="5">
                  <c:v>2500</c:v>
                </c:pt>
                <c:pt idx="6">
                  <c:v>3000</c:v>
                </c:pt>
                <c:pt idx="7">
                  <c:v>3500</c:v>
                </c:pt>
                <c:pt idx="8">
                  <c:v>4000</c:v>
                </c:pt>
                <c:pt idx="9">
                  <c:v>4500</c:v>
                </c:pt>
                <c:pt idx="10">
                  <c:v>5000</c:v>
                </c:pt>
                <c:pt idx="11">
                  <c:v>5500</c:v>
                </c:pt>
                <c:pt idx="12">
                  <c:v>6000</c:v>
                </c:pt>
                <c:pt idx="13">
                  <c:v>6500</c:v>
                </c:pt>
                <c:pt idx="14">
                  <c:v>7000</c:v>
                </c:pt>
                <c:pt idx="15">
                  <c:v>7500</c:v>
                </c:pt>
                <c:pt idx="16">
                  <c:v>8000</c:v>
                </c:pt>
                <c:pt idx="17">
                  <c:v>8500</c:v>
                </c:pt>
                <c:pt idx="18">
                  <c:v>9000</c:v>
                </c:pt>
                <c:pt idx="19">
                  <c:v>9500</c:v>
                </c:pt>
                <c:pt idx="20">
                  <c:v>10000</c:v>
                </c:pt>
                <c:pt idx="21">
                  <c:v>10500</c:v>
                </c:pt>
                <c:pt idx="22">
                  <c:v>11000</c:v>
                </c:pt>
                <c:pt idx="23">
                  <c:v>11500</c:v>
                </c:pt>
                <c:pt idx="24">
                  <c:v>12000</c:v>
                </c:pt>
                <c:pt idx="25">
                  <c:v>12500</c:v>
                </c:pt>
                <c:pt idx="26">
                  <c:v>13000</c:v>
                </c:pt>
                <c:pt idx="27">
                  <c:v>13500</c:v>
                </c:pt>
                <c:pt idx="28">
                  <c:v>14000</c:v>
                </c:pt>
                <c:pt idx="29">
                  <c:v>14500</c:v>
                </c:pt>
                <c:pt idx="30">
                  <c:v>15000</c:v>
                </c:pt>
                <c:pt idx="31">
                  <c:v>15500</c:v>
                </c:pt>
                <c:pt idx="32">
                  <c:v>16000</c:v>
                </c:pt>
                <c:pt idx="33">
                  <c:v>16500</c:v>
                </c:pt>
                <c:pt idx="34">
                  <c:v>17000</c:v>
                </c:pt>
                <c:pt idx="35">
                  <c:v>17500</c:v>
                </c:pt>
                <c:pt idx="36">
                  <c:v>18000</c:v>
                </c:pt>
                <c:pt idx="37">
                  <c:v>18500</c:v>
                </c:pt>
                <c:pt idx="38">
                  <c:v>19000</c:v>
                </c:pt>
                <c:pt idx="39">
                  <c:v>19500</c:v>
                </c:pt>
                <c:pt idx="40">
                  <c:v>20000</c:v>
                </c:pt>
                <c:pt idx="41">
                  <c:v>20500</c:v>
                </c:pt>
                <c:pt idx="42">
                  <c:v>21000</c:v>
                </c:pt>
                <c:pt idx="43">
                  <c:v>21500</c:v>
                </c:pt>
                <c:pt idx="44">
                  <c:v>22000</c:v>
                </c:pt>
                <c:pt idx="45">
                  <c:v>22500</c:v>
                </c:pt>
                <c:pt idx="46">
                  <c:v>23000</c:v>
                </c:pt>
                <c:pt idx="47">
                  <c:v>23500</c:v>
                </c:pt>
                <c:pt idx="48">
                  <c:v>24000</c:v>
                </c:pt>
                <c:pt idx="49">
                  <c:v>24500</c:v>
                </c:pt>
                <c:pt idx="50">
                  <c:v>25000</c:v>
                </c:pt>
                <c:pt idx="51">
                  <c:v>25500</c:v>
                </c:pt>
                <c:pt idx="52">
                  <c:v>26000</c:v>
                </c:pt>
                <c:pt idx="53">
                  <c:v>26500</c:v>
                </c:pt>
                <c:pt idx="54">
                  <c:v>27000</c:v>
                </c:pt>
                <c:pt idx="55">
                  <c:v>27500</c:v>
                </c:pt>
                <c:pt idx="56">
                  <c:v>28000</c:v>
                </c:pt>
                <c:pt idx="57">
                  <c:v>28500</c:v>
                </c:pt>
                <c:pt idx="58">
                  <c:v>29000</c:v>
                </c:pt>
                <c:pt idx="59">
                  <c:v>29500</c:v>
                </c:pt>
                <c:pt idx="60">
                  <c:v>30000</c:v>
                </c:pt>
                <c:pt idx="61">
                  <c:v>30500</c:v>
                </c:pt>
                <c:pt idx="62">
                  <c:v>31000</c:v>
                </c:pt>
                <c:pt idx="63">
                  <c:v>31500</c:v>
                </c:pt>
                <c:pt idx="64">
                  <c:v>32000</c:v>
                </c:pt>
                <c:pt idx="65">
                  <c:v>32500</c:v>
                </c:pt>
                <c:pt idx="66">
                  <c:v>33000</c:v>
                </c:pt>
                <c:pt idx="67">
                  <c:v>33500</c:v>
                </c:pt>
                <c:pt idx="68">
                  <c:v>34000</c:v>
                </c:pt>
                <c:pt idx="69">
                  <c:v>34500</c:v>
                </c:pt>
                <c:pt idx="70">
                  <c:v>35000</c:v>
                </c:pt>
                <c:pt idx="71">
                  <c:v>35500</c:v>
                </c:pt>
                <c:pt idx="72">
                  <c:v>36000</c:v>
                </c:pt>
                <c:pt idx="73">
                  <c:v>36500</c:v>
                </c:pt>
                <c:pt idx="74">
                  <c:v>37000</c:v>
                </c:pt>
                <c:pt idx="75">
                  <c:v>37500</c:v>
                </c:pt>
                <c:pt idx="76">
                  <c:v>38000</c:v>
                </c:pt>
                <c:pt idx="77">
                  <c:v>38500</c:v>
                </c:pt>
                <c:pt idx="78">
                  <c:v>39000</c:v>
                </c:pt>
                <c:pt idx="79">
                  <c:v>39500</c:v>
                </c:pt>
                <c:pt idx="80">
                  <c:v>40000</c:v>
                </c:pt>
                <c:pt idx="81">
                  <c:v>40500</c:v>
                </c:pt>
                <c:pt idx="82">
                  <c:v>41000</c:v>
                </c:pt>
                <c:pt idx="83">
                  <c:v>41500</c:v>
                </c:pt>
                <c:pt idx="84">
                  <c:v>42000</c:v>
                </c:pt>
                <c:pt idx="85">
                  <c:v>42500</c:v>
                </c:pt>
                <c:pt idx="86">
                  <c:v>43000</c:v>
                </c:pt>
                <c:pt idx="87">
                  <c:v>43500</c:v>
                </c:pt>
                <c:pt idx="88">
                  <c:v>44000</c:v>
                </c:pt>
                <c:pt idx="89">
                  <c:v>44500</c:v>
                </c:pt>
                <c:pt idx="90">
                  <c:v>45000</c:v>
                </c:pt>
                <c:pt idx="91">
                  <c:v>45500</c:v>
                </c:pt>
                <c:pt idx="92">
                  <c:v>46000</c:v>
                </c:pt>
                <c:pt idx="93">
                  <c:v>46500</c:v>
                </c:pt>
                <c:pt idx="94">
                  <c:v>47000</c:v>
                </c:pt>
                <c:pt idx="95">
                  <c:v>47500</c:v>
                </c:pt>
                <c:pt idx="96">
                  <c:v>48000</c:v>
                </c:pt>
                <c:pt idx="97">
                  <c:v>48500</c:v>
                </c:pt>
                <c:pt idx="98">
                  <c:v>49000</c:v>
                </c:pt>
                <c:pt idx="99">
                  <c:v>49500</c:v>
                </c:pt>
                <c:pt idx="100">
                  <c:v>50000</c:v>
                </c:pt>
                <c:pt idx="101">
                  <c:v>50500</c:v>
                </c:pt>
                <c:pt idx="102">
                  <c:v>51000</c:v>
                </c:pt>
                <c:pt idx="103">
                  <c:v>51500</c:v>
                </c:pt>
                <c:pt idx="104">
                  <c:v>52000</c:v>
                </c:pt>
                <c:pt idx="105">
                  <c:v>52500</c:v>
                </c:pt>
                <c:pt idx="106">
                  <c:v>53000</c:v>
                </c:pt>
                <c:pt idx="107">
                  <c:v>53500</c:v>
                </c:pt>
                <c:pt idx="108">
                  <c:v>54000</c:v>
                </c:pt>
                <c:pt idx="109">
                  <c:v>54500</c:v>
                </c:pt>
                <c:pt idx="110">
                  <c:v>55000</c:v>
                </c:pt>
                <c:pt idx="111">
                  <c:v>55500</c:v>
                </c:pt>
                <c:pt idx="112">
                  <c:v>56000</c:v>
                </c:pt>
                <c:pt idx="113">
                  <c:v>56500</c:v>
                </c:pt>
                <c:pt idx="114">
                  <c:v>57000</c:v>
                </c:pt>
                <c:pt idx="115">
                  <c:v>57500</c:v>
                </c:pt>
                <c:pt idx="116">
                  <c:v>58000</c:v>
                </c:pt>
                <c:pt idx="117">
                  <c:v>58500</c:v>
                </c:pt>
                <c:pt idx="118">
                  <c:v>59000</c:v>
                </c:pt>
                <c:pt idx="119">
                  <c:v>59500</c:v>
                </c:pt>
                <c:pt idx="120">
                  <c:v>60000</c:v>
                </c:pt>
              </c:numCache>
            </c:numRef>
          </c:cat>
          <c:val>
            <c:numRef>
              <c:f>'Incandescent-CFL-LED'!$F$2:$F$122</c:f>
              <c:numCache>
                <c:formatCode>General</c:formatCode>
                <c:ptCount val="121"/>
                <c:pt idx="0">
                  <c:v>52</c:v>
                </c:pt>
                <c:pt idx="1">
                  <c:v>52.397424999999998</c:v>
                </c:pt>
                <c:pt idx="2">
                  <c:v>52.794850000000004</c:v>
                </c:pt>
                <c:pt idx="3">
                  <c:v>53.192275000000009</c:v>
                </c:pt>
                <c:pt idx="4">
                  <c:v>53.589700000000001</c:v>
                </c:pt>
                <c:pt idx="5">
                  <c:v>53.987124999999999</c:v>
                </c:pt>
                <c:pt idx="6">
                  <c:v>54.384549999999997</c:v>
                </c:pt>
                <c:pt idx="7">
                  <c:v>54.781975000000003</c:v>
                </c:pt>
                <c:pt idx="8">
                  <c:v>55.179400000000001</c:v>
                </c:pt>
                <c:pt idx="9">
                  <c:v>55.576824999999999</c:v>
                </c:pt>
                <c:pt idx="10">
                  <c:v>55.974249999999998</c:v>
                </c:pt>
                <c:pt idx="11">
                  <c:v>56.371674999999996</c:v>
                </c:pt>
                <c:pt idx="12">
                  <c:v>56.769100000000009</c:v>
                </c:pt>
                <c:pt idx="13">
                  <c:v>57.166525000000007</c:v>
                </c:pt>
                <c:pt idx="14">
                  <c:v>57.563950000000006</c:v>
                </c:pt>
                <c:pt idx="15">
                  <c:v>57.961375000000011</c:v>
                </c:pt>
                <c:pt idx="16">
                  <c:v>58.358799999999995</c:v>
                </c:pt>
                <c:pt idx="17">
                  <c:v>58.756225000000001</c:v>
                </c:pt>
                <c:pt idx="18">
                  <c:v>59.153649999999999</c:v>
                </c:pt>
                <c:pt idx="19">
                  <c:v>59.551074999999997</c:v>
                </c:pt>
                <c:pt idx="20">
                  <c:v>59.948500000000003</c:v>
                </c:pt>
                <c:pt idx="21">
                  <c:v>60.345925000000001</c:v>
                </c:pt>
                <c:pt idx="22">
                  <c:v>60.743350000000007</c:v>
                </c:pt>
                <c:pt idx="23">
                  <c:v>61.140775000000012</c:v>
                </c:pt>
                <c:pt idx="24">
                  <c:v>61.538200000000003</c:v>
                </c:pt>
                <c:pt idx="25">
                  <c:v>61.935625000000002</c:v>
                </c:pt>
                <c:pt idx="26">
                  <c:v>62.33305</c:v>
                </c:pt>
                <c:pt idx="27">
                  <c:v>62.730475000000006</c:v>
                </c:pt>
                <c:pt idx="28">
                  <c:v>63.127900000000004</c:v>
                </c:pt>
                <c:pt idx="29">
                  <c:v>63.525325000000009</c:v>
                </c:pt>
                <c:pt idx="30">
                  <c:v>63.922750000000008</c:v>
                </c:pt>
                <c:pt idx="31">
                  <c:v>64.320174999999992</c:v>
                </c:pt>
                <c:pt idx="32">
                  <c:v>64.717600000000019</c:v>
                </c:pt>
                <c:pt idx="33">
                  <c:v>65.115025000000003</c:v>
                </c:pt>
                <c:pt idx="34">
                  <c:v>65.512450000000001</c:v>
                </c:pt>
                <c:pt idx="35">
                  <c:v>65.909875</c:v>
                </c:pt>
                <c:pt idx="36">
                  <c:v>66.307300000000012</c:v>
                </c:pt>
                <c:pt idx="37">
                  <c:v>66.704724999999996</c:v>
                </c:pt>
                <c:pt idx="38">
                  <c:v>67.10214999999998</c:v>
                </c:pt>
                <c:pt idx="39">
                  <c:v>67.499574999999993</c:v>
                </c:pt>
                <c:pt idx="40">
                  <c:v>67.897000000000006</c:v>
                </c:pt>
                <c:pt idx="41">
                  <c:v>68.294425000000018</c:v>
                </c:pt>
                <c:pt idx="42">
                  <c:v>68.691850000000002</c:v>
                </c:pt>
                <c:pt idx="43">
                  <c:v>69.089275000000001</c:v>
                </c:pt>
                <c:pt idx="44">
                  <c:v>69.486700000000013</c:v>
                </c:pt>
                <c:pt idx="45">
                  <c:v>69.884124999999997</c:v>
                </c:pt>
                <c:pt idx="46">
                  <c:v>70.281550000000024</c:v>
                </c:pt>
                <c:pt idx="47">
                  <c:v>70.678974999999994</c:v>
                </c:pt>
                <c:pt idx="48">
                  <c:v>71.076399999999992</c:v>
                </c:pt>
                <c:pt idx="49">
                  <c:v>71.473825000000005</c:v>
                </c:pt>
                <c:pt idx="50">
                  <c:v>71.871250000000003</c:v>
                </c:pt>
                <c:pt idx="51">
                  <c:v>72.268675000000002</c:v>
                </c:pt>
                <c:pt idx="52">
                  <c:v>72.6661</c:v>
                </c:pt>
                <c:pt idx="53">
                  <c:v>73.063525000000013</c:v>
                </c:pt>
                <c:pt idx="54">
                  <c:v>73.460949999999997</c:v>
                </c:pt>
                <c:pt idx="55">
                  <c:v>73.858374999999967</c:v>
                </c:pt>
                <c:pt idx="56">
                  <c:v>74.255799999999979</c:v>
                </c:pt>
                <c:pt idx="57">
                  <c:v>74.653225000000006</c:v>
                </c:pt>
                <c:pt idx="58">
                  <c:v>75.050650000000005</c:v>
                </c:pt>
                <c:pt idx="59">
                  <c:v>75.448075000000003</c:v>
                </c:pt>
                <c:pt idx="60">
                  <c:v>75.845500000000001</c:v>
                </c:pt>
                <c:pt idx="61">
                  <c:v>76.242925000000014</c:v>
                </c:pt>
                <c:pt idx="62">
                  <c:v>76.640349999999998</c:v>
                </c:pt>
                <c:pt idx="63">
                  <c:v>77.037774999999982</c:v>
                </c:pt>
                <c:pt idx="64">
                  <c:v>77.435200000000023</c:v>
                </c:pt>
                <c:pt idx="65">
                  <c:v>77.832625000000007</c:v>
                </c:pt>
                <c:pt idx="66">
                  <c:v>78.230050000000006</c:v>
                </c:pt>
                <c:pt idx="67">
                  <c:v>78.62747499999999</c:v>
                </c:pt>
                <c:pt idx="68">
                  <c:v>79.024900000000002</c:v>
                </c:pt>
                <c:pt idx="69">
                  <c:v>79.422325000000001</c:v>
                </c:pt>
                <c:pt idx="70">
                  <c:v>79.819749999999999</c:v>
                </c:pt>
                <c:pt idx="71">
                  <c:v>80.217174999999997</c:v>
                </c:pt>
                <c:pt idx="72">
                  <c:v>80.614599999999996</c:v>
                </c:pt>
                <c:pt idx="73">
                  <c:v>81.012024999999994</c:v>
                </c:pt>
                <c:pt idx="74">
                  <c:v>81.409450000000007</c:v>
                </c:pt>
                <c:pt idx="75">
                  <c:v>81.806874999999991</c:v>
                </c:pt>
                <c:pt idx="76">
                  <c:v>82.204300000000003</c:v>
                </c:pt>
                <c:pt idx="77">
                  <c:v>82.601725000000002</c:v>
                </c:pt>
                <c:pt idx="78">
                  <c:v>82.999150000000014</c:v>
                </c:pt>
                <c:pt idx="79">
                  <c:v>83.396574999999999</c:v>
                </c:pt>
                <c:pt idx="80">
                  <c:v>83.793999999999997</c:v>
                </c:pt>
                <c:pt idx="81">
                  <c:v>84.191425000000024</c:v>
                </c:pt>
                <c:pt idx="82">
                  <c:v>84.588850000000008</c:v>
                </c:pt>
                <c:pt idx="83">
                  <c:v>84.986275000000006</c:v>
                </c:pt>
                <c:pt idx="84">
                  <c:v>85.38369999999999</c:v>
                </c:pt>
                <c:pt idx="85">
                  <c:v>85.781125000000017</c:v>
                </c:pt>
                <c:pt idx="86">
                  <c:v>86.178549999999987</c:v>
                </c:pt>
                <c:pt idx="87">
                  <c:v>86.575974999999985</c:v>
                </c:pt>
                <c:pt idx="88">
                  <c:v>86.973399999999998</c:v>
                </c:pt>
                <c:pt idx="89">
                  <c:v>87.370824999999982</c:v>
                </c:pt>
                <c:pt idx="90">
                  <c:v>87.768249999999995</c:v>
                </c:pt>
                <c:pt idx="91">
                  <c:v>88.165674999999979</c:v>
                </c:pt>
                <c:pt idx="92">
                  <c:v>88.563100000000006</c:v>
                </c:pt>
                <c:pt idx="93">
                  <c:v>88.960525000000018</c:v>
                </c:pt>
                <c:pt idx="94">
                  <c:v>89.357950000000002</c:v>
                </c:pt>
                <c:pt idx="95">
                  <c:v>89.755374999999987</c:v>
                </c:pt>
                <c:pt idx="96">
                  <c:v>90.152799999999985</c:v>
                </c:pt>
                <c:pt idx="97">
                  <c:v>90.550225000000026</c:v>
                </c:pt>
                <c:pt idx="98">
                  <c:v>90.947650000000039</c:v>
                </c:pt>
                <c:pt idx="99">
                  <c:v>91.345075000000008</c:v>
                </c:pt>
                <c:pt idx="100">
                  <c:v>143.74249999999998</c:v>
                </c:pt>
                <c:pt idx="101">
                  <c:v>144.13992499999998</c:v>
                </c:pt>
                <c:pt idx="102">
                  <c:v>144.53735</c:v>
                </c:pt>
                <c:pt idx="103">
                  <c:v>144.93477499999997</c:v>
                </c:pt>
                <c:pt idx="104">
                  <c:v>145.33220000000003</c:v>
                </c:pt>
                <c:pt idx="105">
                  <c:v>145.72962499999997</c:v>
                </c:pt>
                <c:pt idx="106">
                  <c:v>146.12705</c:v>
                </c:pt>
                <c:pt idx="107">
                  <c:v>146.524475</c:v>
                </c:pt>
                <c:pt idx="108">
                  <c:v>146.92190000000002</c:v>
                </c:pt>
                <c:pt idx="109">
                  <c:v>147.31932499999999</c:v>
                </c:pt>
                <c:pt idx="110">
                  <c:v>147.71674999999999</c:v>
                </c:pt>
                <c:pt idx="111">
                  <c:v>148.11417499999996</c:v>
                </c:pt>
                <c:pt idx="112">
                  <c:v>148.51159999999999</c:v>
                </c:pt>
                <c:pt idx="113">
                  <c:v>148.90902499999999</c:v>
                </c:pt>
                <c:pt idx="114">
                  <c:v>149.30645000000001</c:v>
                </c:pt>
                <c:pt idx="115">
                  <c:v>149.70387499999995</c:v>
                </c:pt>
                <c:pt idx="116">
                  <c:v>150.10130000000001</c:v>
                </c:pt>
                <c:pt idx="117">
                  <c:v>150.49872500000001</c:v>
                </c:pt>
                <c:pt idx="118">
                  <c:v>150.89615000000001</c:v>
                </c:pt>
                <c:pt idx="119">
                  <c:v>151.29357499999995</c:v>
                </c:pt>
                <c:pt idx="120">
                  <c:v>151.691</c:v>
                </c:pt>
              </c:numCache>
            </c:numRef>
          </c:val>
        </c:ser>
        <c:marker val="1"/>
        <c:axId val="77459840"/>
        <c:axId val="77461760"/>
      </c:lineChart>
      <c:catAx>
        <c:axId val="774598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(hours)</a:t>
                </a:r>
              </a:p>
            </c:rich>
          </c:tx>
          <c:layout/>
        </c:title>
        <c:numFmt formatCode="General" sourceLinked="1"/>
        <c:tickLblPos val="nextTo"/>
        <c:crossAx val="77461760"/>
        <c:crosses val="autoZero"/>
        <c:auto val="1"/>
        <c:lblAlgn val="ctr"/>
        <c:lblOffset val="100"/>
      </c:catAx>
      <c:valAx>
        <c:axId val="774617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Cost (dollars)</a:t>
                </a:r>
              </a:p>
            </c:rich>
          </c:tx>
          <c:layout/>
        </c:title>
        <c:numFmt formatCode="General" sourceLinked="1"/>
        <c:tickLblPos val="nextTo"/>
        <c:crossAx val="77459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ln>
      <a:solidFill>
        <a:schemeClr val="tx1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5967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/>
              <a:t>Project: </a:t>
            </a:r>
            <a:r>
              <a:rPr lang="en-US" sz="3200" dirty="0" smtClean="0"/>
              <a:t>Lighting Plan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</a:t>
            </a:r>
            <a:endParaRPr lang="en-US" sz="1400" dirty="0"/>
          </a:p>
          <a:p>
            <a:pPr defTabSz="820738"/>
            <a:r>
              <a:rPr lang="en-US" sz="1400" dirty="0" smtClean="0"/>
              <a:t>  HEALTH: Health hazards do not pose a significant threat.	SUSTAINABILITY: </a:t>
            </a:r>
            <a:r>
              <a:rPr lang="en-US" sz="1400" dirty="0" smtClean="0"/>
              <a:t>CFLs are available  everywhere</a:t>
            </a:r>
            <a:endParaRPr lang="en-US" sz="1400" dirty="0"/>
          </a:p>
          <a:p>
            <a:pPr defTabSz="820738"/>
            <a:r>
              <a:rPr lang="en-US" sz="1400" dirty="0"/>
              <a:t>  COST:  </a:t>
            </a:r>
            <a:r>
              <a:rPr lang="en-US" sz="1400" dirty="0" smtClean="0"/>
              <a:t>Bulbs and energy cost are low</a:t>
            </a:r>
            <a:r>
              <a:rPr lang="en-US" sz="1400" dirty="0"/>
              <a:t>	</a:t>
            </a:r>
            <a:r>
              <a:rPr lang="en-US" sz="1400" dirty="0" smtClean="0"/>
              <a:t>		DURABILITY: </a:t>
            </a:r>
            <a:r>
              <a:rPr lang="en-US" sz="1400" dirty="0"/>
              <a:t> </a:t>
            </a:r>
            <a:r>
              <a:rPr lang="en-US" sz="1400" dirty="0" smtClean="0"/>
              <a:t>CFLs </a:t>
            </a:r>
            <a:r>
              <a:rPr lang="en-US" sz="1400" dirty="0" smtClean="0"/>
              <a:t>have a long </a:t>
            </a:r>
            <a:r>
              <a:rPr lang="en-US" sz="1400" dirty="0" smtClean="0"/>
              <a:t>life-span</a:t>
            </a:r>
            <a:endParaRPr lang="en-US" sz="1400" dirty="0" smtClean="0"/>
          </a:p>
          <a:p>
            <a:pPr defTabSz="820738"/>
            <a:endParaRPr lang="en-US" sz="1400" dirty="0"/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 Lighting is often one of the easiest ways to cut energy costs for a home. With the rise of new technologies, it seemed fitting to reevaluate the current lighting plans with the intent of improving them.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1" y="1828800"/>
            <a:ext cx="3663949" cy="28813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Determine cost effective ways to provide lighting to new Habitat homes</a:t>
            </a:r>
            <a:r>
              <a:rPr lang="en-US" sz="1400" dirty="0" smtClean="0"/>
              <a:t>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Predict the cost of the lighting out to 20 years.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Until the cost for LEDs decreases, Compact Fluorescent bulbs (CFLs) are the  best option for home lighting  in White County, AR.</a:t>
            </a:r>
            <a:endParaRPr lang="en-US" sz="1400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67600" y="811158"/>
            <a:ext cx="1619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Brandon Huber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/>
        </p:nvGraphicFramePr>
        <p:xfrm>
          <a:off x="4114800" y="1905000"/>
          <a:ext cx="48768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 rot="19767962">
            <a:off x="5873634" y="3043626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Incandescent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21333951">
            <a:off x="8153400" y="3336522"/>
            <a:ext cx="768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21121702">
            <a:off x="5874708" y="4113948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Compact Fluorescent</a:t>
            </a:r>
            <a:endParaRPr lang="en-US" sz="1400" dirty="0"/>
          </a:p>
        </p:txBody>
      </p:sp>
      <p:pic>
        <p:nvPicPr>
          <p:cNvPr id="1028" name="Picture 4" descr="C:\Users\Brandon\Downloads\s_48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65579" flipH="1">
            <a:off x="7835867" y="3332270"/>
            <a:ext cx="310286" cy="334360"/>
          </a:xfrm>
          <a:prstGeom prst="rect">
            <a:avLst/>
          </a:prstGeom>
          <a:noFill/>
        </p:spPr>
      </p:pic>
      <p:pic>
        <p:nvPicPr>
          <p:cNvPr id="1029" name="Picture 5" descr="C:\Users\Brandon\Downloads\cf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994816">
            <a:off x="5594229" y="4206037"/>
            <a:ext cx="206294" cy="432497"/>
          </a:xfrm>
          <a:prstGeom prst="rect">
            <a:avLst/>
          </a:prstGeom>
          <a:noFill/>
        </p:spPr>
      </p:pic>
      <p:pic>
        <p:nvPicPr>
          <p:cNvPr id="1030" name="Picture 6" descr="C:\Users\Brandon\Downloads\200px-Gluehlampe_01_KMJ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508662">
            <a:off x="5817999" y="3465644"/>
            <a:ext cx="267771" cy="4445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128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Project: Lighting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Brandon</cp:lastModifiedBy>
  <cp:revision>75</cp:revision>
  <dcterms:created xsi:type="dcterms:W3CDTF">2009-01-03T18:21:19Z</dcterms:created>
  <dcterms:modified xsi:type="dcterms:W3CDTF">2011-12-14T01:06:25Z</dcterms:modified>
</cp:coreProperties>
</file>